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2CBB3-EBF8-4D7C-9A86-E976AEFD1B3B}" v="1" dt="2024-06-07T22:23:01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85" d="100"/>
          <a:sy n="185" d="100"/>
        </p:scale>
        <p:origin x="4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F465-9CCA-4E67-9B82-5F6059940E83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B68D-03DD-4408-84F9-EB569F84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B68D-03DD-4408-84F9-EB569F847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62A6-71CD-9A05-73BF-AC914F44E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05B9F-C4E6-9C96-A7E2-2D7F21835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BF6A-A79C-6E71-52A0-78D1B5AE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9DFE-3117-98E9-23D1-DBE3C97F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FA85-4069-600C-1546-B602A678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10FE-1920-51D2-B493-6C2EF850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52CAC-CCD6-C702-B512-346169995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E78CC-B249-EBB2-9D57-4451C832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A9C0-BC13-0FE7-DB83-5C8B0304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0413-1D7D-2C36-BCA3-F284C233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B0471-6670-FFD5-B252-DEBBF30DF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1DAE8-7C76-7DF4-BB3E-3F6ABE3E2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2099-0E5D-37E4-0157-7DFFC873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AE17-955D-038B-56B0-3D18F5D0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FECE-7650-635D-CC3F-750DE5DF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D933-3509-4619-96FF-7BD803CB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C40B9-890B-4EAF-05CD-46D0E533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A0839-07C6-980C-CA79-FE45538E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BD70-50E9-799D-978E-5B17B7EB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E22D-48BE-F06C-4C2A-C02995CE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1FCD-B458-B84F-1E46-FA3FDED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02A32-1501-DABB-B886-727CE2012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73462-6B94-C111-64AD-18FCAFF0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99E4-229F-7B8E-B0B3-0D60CE83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D680-9C4D-37A3-ED42-8C9595C4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944E-E675-2965-D5B4-6E53ECAE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F74E-B883-D5D9-01E1-CF0E0DFB6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19AD-3875-B3FB-D177-8B1E12E8B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A4CAB-8DD0-679F-6027-900E0E10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55650-9821-7215-9A3B-B081DE81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17F22-B975-52B6-C16B-22022670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803A-C337-1C21-67A8-ABC0E140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C536C-0D45-4D56-62A8-DBDC5452B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AB191-C2AE-248E-79C2-A397EB7B5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782DC-E6C9-AA66-DA3C-AD2CA2DE2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AF1CB-4E93-95CA-B33A-26585875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B8215-59D0-6714-C5E6-959338AE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925CE-1592-3EE6-81CF-E5D6CE77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CF461-A2D6-6684-2AA7-DFE21D79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E5A4-B19D-1709-D5BA-10F99938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5AE33-B8DC-5CB0-B2FA-13A983C3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EEDF3-C387-36A4-B461-662F91F7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5CB9E-E03F-9757-7E67-551F3B85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4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9C81C-E8DA-5524-E169-EB5D67A1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D9CC2-E527-BBAB-B76C-4BA5F45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CF343-C6FF-5987-A409-8D01B72E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6F8A-EFC4-6AAA-A16B-83499B23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243F-AC5C-6E63-A035-CFBD201B7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F2C76-6E00-6DAC-45F0-EA0BFAEAC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5173F-A403-E602-5793-01F25A9B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88023-8903-614E-165B-61B8B795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E426-2CE7-CC4B-EF56-01E3D133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0037-DEAB-211E-DFAC-B8945E10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E1A0D-5F85-9C3D-2727-0C0FAB772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842DF-3811-60C2-FFEF-06D6F7838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8131-ED7F-2864-D501-319D3C63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68DFB-94D1-2A2D-BFFF-AB192062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BDD3A-6373-5819-4A77-446A3871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17BCE-058B-F936-3753-1ED483CF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CDFE5-970E-B40C-BBA5-40E498EF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EC70-3F3B-7E44-6BA8-F00B6EC4D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8B1AA-287F-446B-AE33-6F95A7562995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92044-9EEE-7274-98C1-767BFB35C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56361-E6FB-CC08-3826-7C109B8B0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FD21D-23EF-4CE6-9FF6-81FB602C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81CD7B-F924-6E0F-0B28-50675BD6B0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32" y="8239"/>
            <a:ext cx="12216451" cy="68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E13C6-86CD-3494-A3F9-6A93CDE47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5E0AC-CD5A-1005-78E7-DB8913018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"/>
            <a:ext cx="12192000" cy="6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069B4-9E0B-8BD6-37C9-18259F8F7A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"/>
            <a:ext cx="12192000" cy="68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2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861A-D393-9519-39DE-727060557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78981-2B0E-6BA4-77FC-3D328036C5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2"/>
            <a:ext cx="12192000" cy="68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7F0B1-DF5C-B663-9376-F8E034A1B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" y="0"/>
            <a:ext cx="12175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693CF-4D47-4F3A-2F01-C679222E3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45694-42D9-4271-A1BE-2D8E0E8E5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" y="0"/>
            <a:ext cx="12175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2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5E304-557A-8CE5-767A-3BE4A9A5CC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123dabd-0e87-4da9-9cb9-b7ec82011aad}" enabled="0" method="" siteId="{7123dabd-0e87-4da9-9cb9-b7ec82011a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Office PowerPoint</Application>
  <PresentationFormat>Widescreen</PresentationFormat>
  <Paragraphs>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Cook</dc:creator>
  <cp:lastModifiedBy>Spencer Cook</cp:lastModifiedBy>
  <cp:revision>1</cp:revision>
  <dcterms:created xsi:type="dcterms:W3CDTF">2024-06-07T22:03:13Z</dcterms:created>
  <dcterms:modified xsi:type="dcterms:W3CDTF">2024-06-07T22:23:12Z</dcterms:modified>
</cp:coreProperties>
</file>